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7" r:id="rId2"/>
    <p:sldId id="388" r:id="rId3"/>
    <p:sldId id="445" r:id="rId4"/>
    <p:sldId id="380" r:id="rId5"/>
    <p:sldId id="374" r:id="rId6"/>
    <p:sldId id="466" r:id="rId7"/>
    <p:sldId id="378" r:id="rId8"/>
    <p:sldId id="373" r:id="rId9"/>
    <p:sldId id="396" r:id="rId10"/>
    <p:sldId id="444" r:id="rId11"/>
    <p:sldId id="440" r:id="rId12"/>
    <p:sldId id="446" r:id="rId13"/>
    <p:sldId id="366" r:id="rId14"/>
    <p:sldId id="447" r:id="rId15"/>
    <p:sldId id="367" r:id="rId16"/>
    <p:sldId id="448" r:id="rId17"/>
    <p:sldId id="449" r:id="rId18"/>
    <p:sldId id="468" r:id="rId19"/>
    <p:sldId id="450" r:id="rId20"/>
    <p:sldId id="451" r:id="rId21"/>
    <p:sldId id="369" r:id="rId22"/>
    <p:sldId id="452" r:id="rId23"/>
    <p:sldId id="453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372" r:id="rId33"/>
    <p:sldId id="415" r:id="rId34"/>
    <p:sldId id="416" r:id="rId35"/>
    <p:sldId id="417" r:id="rId36"/>
    <p:sldId id="428" r:id="rId37"/>
    <p:sldId id="473" r:id="rId38"/>
    <p:sldId id="469" r:id="rId39"/>
    <p:sldId id="433" r:id="rId40"/>
    <p:sldId id="435" r:id="rId41"/>
    <p:sldId id="436" r:id="rId42"/>
    <p:sldId id="470" r:id="rId43"/>
    <p:sldId id="471" r:id="rId44"/>
    <p:sldId id="437" r:id="rId45"/>
    <p:sldId id="441" r:id="rId46"/>
    <p:sldId id="442" r:id="rId47"/>
    <p:sldId id="463" r:id="rId48"/>
    <p:sldId id="464" r:id="rId49"/>
    <p:sldId id="465" r:id="rId50"/>
    <p:sldId id="359" r:id="rId51"/>
    <p:sldId id="443" r:id="rId52"/>
    <p:sldId id="322" r:id="rId53"/>
    <p:sldId id="325" r:id="rId54"/>
    <p:sldId id="358" r:id="rId55"/>
    <p:sldId id="360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61" r:id="rId70"/>
    <p:sldId id="341" r:id="rId71"/>
    <p:sldId id="342" r:id="rId72"/>
    <p:sldId id="343" r:id="rId73"/>
    <p:sldId id="344" r:id="rId74"/>
    <p:sldId id="345" r:id="rId75"/>
    <p:sldId id="390" r:id="rId76"/>
    <p:sldId id="391" r:id="rId77"/>
    <p:sldId id="393" r:id="rId78"/>
    <p:sldId id="472" r:id="rId79"/>
    <p:sldId id="346" r:id="rId80"/>
    <p:sldId id="313" r:id="rId81"/>
    <p:sldId id="315" r:id="rId82"/>
    <p:sldId id="316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0"/>
    <p:restoredTop sz="79861"/>
  </p:normalViewPr>
  <p:slideViewPr>
    <p:cSldViewPr snapToGrid="0" snapToObjects="1">
      <p:cViewPr>
        <p:scale>
          <a:sx n="97" d="100"/>
          <a:sy n="97" d="100"/>
        </p:scale>
        <p:origin x="1168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write an </a:t>
            </a:r>
            <a:r>
              <a:rPr lang="en-US" dirty="0" err="1" smtClean="0"/>
              <a:t>equaiton</a:t>
            </a:r>
            <a:r>
              <a:rPr lang="en-US" baseline="0" dirty="0" smtClean="0"/>
              <a:t> of compressed data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5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5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7" Type="http://schemas.openxmlformats.org/officeDocument/2006/relationships/image" Target="../media/image72.png"/><Relationship Id="rId8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2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8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369843"/>
            <a:ext cx="2733627" cy="116907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Microscopy compression 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75" y="112814"/>
            <a:ext cx="5635626" cy="890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Modeling of noise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t="22629"/>
          <a:stretch/>
        </p:blipFill>
        <p:spPr>
          <a:xfrm>
            <a:off x="1405835" y="2852670"/>
            <a:ext cx="4742006" cy="14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</a:t>
            </a: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result:</a:t>
            </a: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</a:t>
            </a: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Observation 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  <a:endParaRPr lang="en-US" dirty="0"/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Refine 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Mathematical Morphology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  <a:endParaRPr lang="en-US" dirty="0"/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Big picture idea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3331"/>
              </p:ext>
            </p:extLst>
          </p:nvPr>
        </p:nvGraphicFramePr>
        <p:xfrm>
          <a:off x="466346" y="1879298"/>
          <a:ext cx="8213828" cy="31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907"/>
                <a:gridCol w="1299563"/>
                <a:gridCol w="1299563"/>
                <a:gridCol w="1559476"/>
                <a:gridCol w="1599349"/>
                <a:gridCol w="1368970"/>
              </a:tblGrid>
              <a:tr h="11619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20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20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1010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20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2155"/>
            <a:ext cx="8060268" cy="10001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17827"/>
            <a:ext cx="4314825" cy="990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3400"/>
            <a:ext cx="4828297" cy="9987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 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432"/>
            <a:ext cx="9144000" cy="41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7513" y="3008243"/>
            <a:ext cx="4161183" cy="2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3313043"/>
            <a:ext cx="3021497" cy="12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8" cy="25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522" y="2835965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9" y="2650159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68" y="2516809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5979" y="2261362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</a:t>
            </a:r>
            <a:r>
              <a:rPr lang="en-US" smtClean="0"/>
              <a:t>distribution function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8" y="5212557"/>
            <a:ext cx="330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758" y="1035559"/>
            <a:ext cx="5915025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Data compression for BLE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</a:t>
            </a:r>
            <a:r>
              <a:rPr lang="en-US" dirty="0"/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you need image transmission from beacon devices?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 slide talk about the size computation of JPEG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JPEG compression process? </a:t>
            </a:r>
          </a:p>
          <a:p>
            <a:r>
              <a:rPr lang="en-US" dirty="0" smtClean="0"/>
              <a:t>What is the formula of computing the JPEG?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limitation.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</a:t>
            </a:r>
            <a:r>
              <a:rPr lang="en-US" dirty="0" smtClean="0"/>
              <a:t>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12338</TotalTime>
  <Words>4024</Words>
  <Application>Microsoft Macintosh PowerPoint</Application>
  <PresentationFormat>On-screen Show (4:3)</PresentationFormat>
  <Paragraphs>765</Paragraphs>
  <Slides>82</Slides>
  <Notes>63</Notes>
  <HiddenSlides>0</HiddenSlides>
  <MMClips>8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8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Document</vt:lpstr>
      <vt:lpstr>Generic Framework for Prioritizing Content of Interest in Multimedia Data Compression</vt:lpstr>
      <vt:lpstr>Background</vt:lpstr>
      <vt:lpstr>Big picture idea</vt:lpstr>
      <vt:lpstr>Motivating example</vt:lpstr>
      <vt:lpstr>Motivating Example</vt:lpstr>
      <vt:lpstr>A slide talk about the size computation of JPEG</vt:lpstr>
      <vt:lpstr>Problem of Interest</vt:lpstr>
      <vt:lpstr>Summary</vt:lpstr>
      <vt:lpstr>PowerPoint Presentation</vt:lpstr>
      <vt:lpstr>Today’s talk</vt:lpstr>
      <vt:lpstr>PowerPoint Presentation</vt:lpstr>
      <vt:lpstr>Goal</vt:lpstr>
      <vt:lpstr>PowerPoint Presentation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Approach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 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Why you need image transmission from beacon devices? 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421</cp:revision>
  <dcterms:created xsi:type="dcterms:W3CDTF">2017-02-13T04:25:39Z</dcterms:created>
  <dcterms:modified xsi:type="dcterms:W3CDTF">2017-03-21T17:39:17Z</dcterms:modified>
</cp:coreProperties>
</file>